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97525" cy="10296525" type="screen4x3"/>
  <p:notesSz cx="10296525" cy="182975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Relationship Id="rId11" Type="http://schemas.openxmlformats.org/officeDocument/2006/relationships/image" Target="../media/image133.png"/><Relationship Id="rId12" Type="http://schemas.openxmlformats.org/officeDocument/2006/relationships/image" Target="../media/image134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png"/><Relationship Id="rId3" Type="http://schemas.openxmlformats.org/officeDocument/2006/relationships/image" Target="../media/image136.png"/><Relationship Id="rId4" Type="http://schemas.openxmlformats.org/officeDocument/2006/relationships/image" Target="../media/image137.png"/><Relationship Id="rId5" Type="http://schemas.openxmlformats.org/officeDocument/2006/relationships/image" Target="../media/image138.png"/><Relationship Id="rId6" Type="http://schemas.openxmlformats.org/officeDocument/2006/relationships/image" Target="../media/image139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png"/><Relationship Id="rId3" Type="http://schemas.openxmlformats.org/officeDocument/2006/relationships/image" Target="../media/image141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png"/><Relationship Id="rId4" Type="http://schemas.openxmlformats.org/officeDocument/2006/relationships/image" Target="../media/image155.png"/><Relationship Id="rId5" Type="http://schemas.openxmlformats.org/officeDocument/2006/relationships/image" Target="../media/image156.png"/><Relationship Id="rId6" Type="http://schemas.openxmlformats.org/officeDocument/2006/relationships/image" Target="../media/image15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0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63.png"/><Relationship Id="rId8" Type="http://schemas.openxmlformats.org/officeDocument/2006/relationships/image" Target="../media/image164.png"/><Relationship Id="rId9" Type="http://schemas.openxmlformats.org/officeDocument/2006/relationships/image" Target="../media/image165.png"/><Relationship Id="rId10" Type="http://schemas.openxmlformats.org/officeDocument/2006/relationships/image" Target="../media/image166.png"/><Relationship Id="rId11" Type="http://schemas.openxmlformats.org/officeDocument/2006/relationships/image" Target="../media/image167.png"/><Relationship Id="rId12" Type="http://schemas.openxmlformats.org/officeDocument/2006/relationships/image" Target="../media/image168.png"/><Relationship Id="rId13" Type="http://schemas.openxmlformats.org/officeDocument/2006/relationships/image" Target="../media/image169.png"/><Relationship Id="rId14" Type="http://schemas.openxmlformats.org/officeDocument/2006/relationships/image" Target="../media/image170.png"/><Relationship Id="rId15" Type="http://schemas.openxmlformats.org/officeDocument/2006/relationships/image" Target="../media/image171.png"/><Relationship Id="rId16" Type="http://schemas.openxmlformats.org/officeDocument/2006/relationships/image" Target="../media/image172.png"/><Relationship Id="rId17" Type="http://schemas.openxmlformats.org/officeDocument/2006/relationships/image" Target="../media/image173.png"/><Relationship Id="rId18" Type="http://schemas.openxmlformats.org/officeDocument/2006/relationships/image" Target="../media/image174.png"/><Relationship Id="rId19" Type="http://schemas.openxmlformats.org/officeDocument/2006/relationships/image" Target="../media/image175.png"/><Relationship Id="rId20" Type="http://schemas.openxmlformats.org/officeDocument/2006/relationships/image" Target="../media/image176.png"/><Relationship Id="rId21" Type="http://schemas.openxmlformats.org/officeDocument/2006/relationships/image" Target="../media/image177.png"/><Relationship Id="rId22" Type="http://schemas.openxmlformats.org/officeDocument/2006/relationships/image" Target="../media/image17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Relationship Id="rId15" Type="http://schemas.openxmlformats.org/officeDocument/2006/relationships/image" Target="../media/image192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3.png"/><Relationship Id="rId3" Type="http://schemas.openxmlformats.org/officeDocument/2006/relationships/image" Target="../media/image194.png"/><Relationship Id="rId4" Type="http://schemas.openxmlformats.org/officeDocument/2006/relationships/image" Target="../media/image195.png"/><Relationship Id="rId5" Type="http://schemas.openxmlformats.org/officeDocument/2006/relationships/image" Target="../media/image196.png"/><Relationship Id="rId6" Type="http://schemas.openxmlformats.org/officeDocument/2006/relationships/image" Target="../media/image197.png"/><Relationship Id="rId7" Type="http://schemas.openxmlformats.org/officeDocument/2006/relationships/image" Target="../media/image198.png"/><Relationship Id="rId8" Type="http://schemas.openxmlformats.org/officeDocument/2006/relationships/image" Target="../media/image199.png"/><Relationship Id="rId9" Type="http://schemas.openxmlformats.org/officeDocument/2006/relationships/image" Target="../media/image200.png"/><Relationship Id="rId10" Type="http://schemas.openxmlformats.org/officeDocument/2006/relationships/image" Target="../media/image201.png"/><Relationship Id="rId11" Type="http://schemas.openxmlformats.org/officeDocument/2006/relationships/image" Target="../media/image202.png"/><Relationship Id="rId12" Type="http://schemas.openxmlformats.org/officeDocument/2006/relationships/image" Target="../media/image203.png"/><Relationship Id="rId13" Type="http://schemas.openxmlformats.org/officeDocument/2006/relationships/image" Target="../media/image204.png"/><Relationship Id="rId14" Type="http://schemas.openxmlformats.org/officeDocument/2006/relationships/image" Target="../media/image205.png"/><Relationship Id="rId15" Type="http://schemas.openxmlformats.org/officeDocument/2006/relationships/image" Target="../media/image206.png"/><Relationship Id="rId16" Type="http://schemas.openxmlformats.org/officeDocument/2006/relationships/image" Target="../media/image207.png"/><Relationship Id="rId17" Type="http://schemas.openxmlformats.org/officeDocument/2006/relationships/image" Target="../media/image208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2" Type="http://schemas.openxmlformats.org/officeDocument/2006/relationships/image" Target="../media/image21.png"/><Relationship Id="rId13" Type="http://schemas.openxmlformats.org/officeDocument/2006/relationships/image" Target="../media/image22.png"/><Relationship Id="rId14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9.png"/><Relationship Id="rId3" Type="http://schemas.openxmlformats.org/officeDocument/2006/relationships/image" Target="../media/image210.png"/><Relationship Id="rId4" Type="http://schemas.openxmlformats.org/officeDocument/2006/relationships/image" Target="../media/image211.png"/><Relationship Id="rId5" Type="http://schemas.openxmlformats.org/officeDocument/2006/relationships/image" Target="../media/image212.pn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6.png"/><Relationship Id="rId3" Type="http://schemas.openxmlformats.org/officeDocument/2006/relationships/image" Target="../media/image217.png"/><Relationship Id="rId4" Type="http://schemas.openxmlformats.org/officeDocument/2006/relationships/image" Target="../media/image218.png"/><Relationship Id="rId5" Type="http://schemas.openxmlformats.org/officeDocument/2006/relationships/image" Target="../media/image219.png"/><Relationship Id="rId6" Type="http://schemas.openxmlformats.org/officeDocument/2006/relationships/image" Target="../media/image220.png"/><Relationship Id="rId7" Type="http://schemas.openxmlformats.org/officeDocument/2006/relationships/image" Target="../media/image221.png"/><Relationship Id="rId8" Type="http://schemas.openxmlformats.org/officeDocument/2006/relationships/image" Target="../media/image222.png"/><Relationship Id="rId9" Type="http://schemas.openxmlformats.org/officeDocument/2006/relationships/image" Target="../media/image223.png"/><Relationship Id="rId10" Type="http://schemas.openxmlformats.org/officeDocument/2006/relationships/image" Target="../media/image224.png"/><Relationship Id="rId11" Type="http://schemas.openxmlformats.org/officeDocument/2006/relationships/image" Target="../media/image225.png"/><Relationship Id="rId12" Type="http://schemas.openxmlformats.org/officeDocument/2006/relationships/image" Target="../media/image226.png"/><Relationship Id="rId13" Type="http://schemas.openxmlformats.org/officeDocument/2006/relationships/image" Target="../media/image227.png"/><Relationship Id="rId14" Type="http://schemas.openxmlformats.org/officeDocument/2006/relationships/image" Target="../media/image228.png"/><Relationship Id="rId15" Type="http://schemas.openxmlformats.org/officeDocument/2006/relationships/image" Target="../media/image229.png"/><Relationship Id="rId16" Type="http://schemas.openxmlformats.org/officeDocument/2006/relationships/image" Target="../media/image230.png"/><Relationship Id="rId17" Type="http://schemas.openxmlformats.org/officeDocument/2006/relationships/image" Target="../media/image231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pn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png"/><Relationship Id="rId7" Type="http://schemas.openxmlformats.org/officeDocument/2006/relationships/image" Target="../media/image237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3" Type="http://schemas.openxmlformats.org/officeDocument/2006/relationships/image" Target="../media/image239.png"/><Relationship Id="rId4" Type="http://schemas.openxmlformats.org/officeDocument/2006/relationships/image" Target="../media/image240.png"/><Relationship Id="rId5" Type="http://schemas.openxmlformats.org/officeDocument/2006/relationships/image" Target="../media/image241.png"/><Relationship Id="rId6" Type="http://schemas.openxmlformats.org/officeDocument/2006/relationships/image" Target="../media/image242.png"/><Relationship Id="rId7" Type="http://schemas.openxmlformats.org/officeDocument/2006/relationships/image" Target="../media/image243.png"/><Relationship Id="rId8" Type="http://schemas.openxmlformats.org/officeDocument/2006/relationships/image" Target="../media/image244.png"/><Relationship Id="rId9" Type="http://schemas.openxmlformats.org/officeDocument/2006/relationships/image" Target="../media/image245.png"/><Relationship Id="rId10" Type="http://schemas.openxmlformats.org/officeDocument/2006/relationships/image" Target="../media/image246.png"/><Relationship Id="rId11" Type="http://schemas.openxmlformats.org/officeDocument/2006/relationships/image" Target="../media/image247.png"/><Relationship Id="rId12" Type="http://schemas.openxmlformats.org/officeDocument/2006/relationships/image" Target="../media/image248.png"/><Relationship Id="rId13" Type="http://schemas.openxmlformats.org/officeDocument/2006/relationships/image" Target="../media/image249.png"/><Relationship Id="rId14" Type="http://schemas.openxmlformats.org/officeDocument/2006/relationships/image" Target="../media/image250.png"/><Relationship Id="rId15" Type="http://schemas.openxmlformats.org/officeDocument/2006/relationships/image" Target="../media/image251.png"/><Relationship Id="rId16" Type="http://schemas.openxmlformats.org/officeDocument/2006/relationships/image" Target="../media/image252.png"/><Relationship Id="rId17" Type="http://schemas.openxmlformats.org/officeDocument/2006/relationships/image" Target="../media/image25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Relationship Id="rId15" Type="http://schemas.openxmlformats.org/officeDocument/2006/relationships/image" Target="../media/image267.png"/><Relationship Id="rId16" Type="http://schemas.openxmlformats.org/officeDocument/2006/relationships/image" Target="../media/image268.png"/><Relationship Id="rId17" Type="http://schemas.openxmlformats.org/officeDocument/2006/relationships/image" Target="../media/image269.png"/><Relationship Id="rId18" Type="http://schemas.openxmlformats.org/officeDocument/2006/relationships/image" Target="../media/image270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Relationship Id="rId4" Type="http://schemas.openxmlformats.org/officeDocument/2006/relationships/image" Target="../media/image273.png"/><Relationship Id="rId5" Type="http://schemas.openxmlformats.org/officeDocument/2006/relationships/image" Target="../media/image274.png"/><Relationship Id="rId6" Type="http://schemas.openxmlformats.org/officeDocument/2006/relationships/image" Target="../media/image275.png"/><Relationship Id="rId7" Type="http://schemas.openxmlformats.org/officeDocument/2006/relationships/image" Target="../media/image276.png"/><Relationship Id="rId8" Type="http://schemas.openxmlformats.org/officeDocument/2006/relationships/image" Target="../media/image277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4.png"/><Relationship Id="rId3" Type="http://schemas.openxmlformats.org/officeDocument/2006/relationships/image" Target="../media/image285.png"/><Relationship Id="rId4" Type="http://schemas.openxmlformats.org/officeDocument/2006/relationships/image" Target="../media/image286.png"/><Relationship Id="rId5" Type="http://schemas.openxmlformats.org/officeDocument/2006/relationships/image" Target="../media/image287.png"/><Relationship Id="rId6" Type="http://schemas.openxmlformats.org/officeDocument/2006/relationships/image" Target="../media/image288.png"/><Relationship Id="rId7" Type="http://schemas.openxmlformats.org/officeDocument/2006/relationships/image" Target="../media/image28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0.png"/><Relationship Id="rId3" Type="http://schemas.openxmlformats.org/officeDocument/2006/relationships/image" Target="../media/image291.png"/><Relationship Id="rId4" Type="http://schemas.openxmlformats.org/officeDocument/2006/relationships/image" Target="../media/image292.png"/><Relationship Id="rId5" Type="http://schemas.openxmlformats.org/officeDocument/2006/relationships/image" Target="../media/image293.png"/><Relationship Id="rId6" Type="http://schemas.openxmlformats.org/officeDocument/2006/relationships/image" Target="../media/image294.png"/><Relationship Id="rId7" Type="http://schemas.openxmlformats.org/officeDocument/2006/relationships/image" Target="../media/image295.png"/><Relationship Id="rId8" Type="http://schemas.openxmlformats.org/officeDocument/2006/relationships/image" Target="../media/image296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35.png"/><Relationship Id="rId14" Type="http://schemas.openxmlformats.org/officeDocument/2006/relationships/image" Target="../media/image36.png"/><Relationship Id="rId15" Type="http://schemas.openxmlformats.org/officeDocument/2006/relationships/image" Target="../media/image37.png"/><Relationship Id="rId16" Type="http://schemas.openxmlformats.org/officeDocument/2006/relationships/image" Target="../media/image38.png"/><Relationship Id="rId17" Type="http://schemas.openxmlformats.org/officeDocument/2006/relationships/image" Target="../media/image39.png"/><Relationship Id="rId18" Type="http://schemas.openxmlformats.org/officeDocument/2006/relationships/image" Target="../media/image40.png"/><Relationship Id="rId19" Type="http://schemas.openxmlformats.org/officeDocument/2006/relationships/image" Target="../media/image41.png"/><Relationship Id="rId20" Type="http://schemas.openxmlformats.org/officeDocument/2006/relationships/image" Target="../media/image42.png"/><Relationship Id="rId21" Type="http://schemas.openxmlformats.org/officeDocument/2006/relationships/image" Target="../media/image43.png"/><Relationship Id="rId22" Type="http://schemas.openxmlformats.org/officeDocument/2006/relationships/image" Target="../media/image44.png"/><Relationship Id="rId23" Type="http://schemas.openxmlformats.org/officeDocument/2006/relationships/image" Target="../media/image45.png"/><Relationship Id="rId24" Type="http://schemas.openxmlformats.org/officeDocument/2006/relationships/image" Target="../media/image46.png"/><Relationship Id="rId25" Type="http://schemas.openxmlformats.org/officeDocument/2006/relationships/image" Target="../media/image47.png"/><Relationship Id="rId26" Type="http://schemas.openxmlformats.org/officeDocument/2006/relationships/image" Target="../media/image48.png"/><Relationship Id="rId27" Type="http://schemas.openxmlformats.org/officeDocument/2006/relationships/image" Target="../media/image49.png"/><Relationship Id="rId28" Type="http://schemas.openxmlformats.org/officeDocument/2006/relationships/image" Target="../media/image50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3" Type="http://schemas.openxmlformats.org/officeDocument/2006/relationships/image" Target="../media/image308.png"/><Relationship Id="rId4" Type="http://schemas.openxmlformats.org/officeDocument/2006/relationships/image" Target="../media/image309.png"/><Relationship Id="rId5" Type="http://schemas.openxmlformats.org/officeDocument/2006/relationships/image" Target="../media/image310.png"/><Relationship Id="rId6" Type="http://schemas.openxmlformats.org/officeDocument/2006/relationships/image" Target="../media/image311.png"/><Relationship Id="rId7" Type="http://schemas.openxmlformats.org/officeDocument/2006/relationships/image" Target="../media/image31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Relationship Id="rId4" Type="http://schemas.openxmlformats.org/officeDocument/2006/relationships/image" Target="../media/image315.png"/><Relationship Id="rId5" Type="http://schemas.openxmlformats.org/officeDocument/2006/relationships/image" Target="../media/image316.png"/><Relationship Id="rId6" Type="http://schemas.openxmlformats.org/officeDocument/2006/relationships/image" Target="../media/image317.png"/><Relationship Id="rId7" Type="http://schemas.openxmlformats.org/officeDocument/2006/relationships/image" Target="../media/image318.png"/><Relationship Id="rId8" Type="http://schemas.openxmlformats.org/officeDocument/2006/relationships/image" Target="../media/image319.png"/><Relationship Id="rId9" Type="http://schemas.openxmlformats.org/officeDocument/2006/relationships/image" Target="../media/image320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pn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pn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Relationship Id="rId10" Type="http://schemas.openxmlformats.org/officeDocument/2006/relationships/image" Target="../media/image329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3" Type="http://schemas.openxmlformats.org/officeDocument/2006/relationships/image" Target="../media/image331.png"/><Relationship Id="rId4" Type="http://schemas.openxmlformats.org/officeDocument/2006/relationships/image" Target="../media/image332.png"/><Relationship Id="rId5" Type="http://schemas.openxmlformats.org/officeDocument/2006/relationships/image" Target="../media/image333.png"/><Relationship Id="rId6" Type="http://schemas.openxmlformats.org/officeDocument/2006/relationships/image" Target="../media/image334.png"/><Relationship Id="rId7" Type="http://schemas.openxmlformats.org/officeDocument/2006/relationships/image" Target="../media/image335.png"/><Relationship Id="rId8" Type="http://schemas.openxmlformats.org/officeDocument/2006/relationships/image" Target="../media/image336.png"/><Relationship Id="rId9" Type="http://schemas.openxmlformats.org/officeDocument/2006/relationships/image" Target="../media/image337.png"/><Relationship Id="rId10" Type="http://schemas.openxmlformats.org/officeDocument/2006/relationships/image" Target="../media/image338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3" Type="http://schemas.openxmlformats.org/officeDocument/2006/relationships/image" Target="../media/image342.png"/><Relationship Id="rId4" Type="http://schemas.openxmlformats.org/officeDocument/2006/relationships/image" Target="../media/image343.png"/><Relationship Id="rId5" Type="http://schemas.openxmlformats.org/officeDocument/2006/relationships/image" Target="../media/image344.png"/><Relationship Id="rId6" Type="http://schemas.openxmlformats.org/officeDocument/2006/relationships/image" Target="../media/image345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6.png"/><Relationship Id="rId3" Type="http://schemas.openxmlformats.org/officeDocument/2006/relationships/image" Target="../media/image347.png"/><Relationship Id="rId4" Type="http://schemas.openxmlformats.org/officeDocument/2006/relationships/image" Target="../media/image348.png"/><Relationship Id="rId5" Type="http://schemas.openxmlformats.org/officeDocument/2006/relationships/image" Target="../media/image349.png"/><Relationship Id="rId6" Type="http://schemas.openxmlformats.org/officeDocument/2006/relationships/image" Target="../media/image350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pn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pn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pn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png"/><Relationship Id="rId7" Type="http://schemas.openxmlformats.org/officeDocument/2006/relationships/image" Target="../media/image361.png"/><Relationship Id="rId8" Type="http://schemas.openxmlformats.org/officeDocument/2006/relationships/image" Target="../media/image362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image" Target="../media/image79.png"/><Relationship Id="rId15" Type="http://schemas.openxmlformats.org/officeDocument/2006/relationships/image" Target="../media/image80.png"/><Relationship Id="rId16" Type="http://schemas.openxmlformats.org/officeDocument/2006/relationships/image" Target="../media/image81.png"/><Relationship Id="rId17" Type="http://schemas.openxmlformats.org/officeDocument/2006/relationships/image" Target="../media/image82.png"/><Relationship Id="rId18" Type="http://schemas.openxmlformats.org/officeDocument/2006/relationships/image" Target="../media/image83.png"/><Relationship Id="rId19" Type="http://schemas.openxmlformats.org/officeDocument/2006/relationships/image" Target="../media/image8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5" Type="http://schemas.openxmlformats.org/officeDocument/2006/relationships/image" Target="../media/image97.png"/><Relationship Id="rId6" Type="http://schemas.openxmlformats.org/officeDocument/2006/relationships/image" Target="../media/image98.png"/><Relationship Id="rId7" Type="http://schemas.openxmlformats.org/officeDocument/2006/relationships/image" Target="../media/image99.png"/><Relationship Id="rId8" Type="http://schemas.openxmlformats.org/officeDocument/2006/relationships/image" Target="../media/image100.png"/><Relationship Id="rId9" Type="http://schemas.openxmlformats.org/officeDocument/2006/relationships/image" Target="../media/image101.png"/><Relationship Id="rId10" Type="http://schemas.openxmlformats.org/officeDocument/2006/relationships/image" Target="../media/image102.png"/><Relationship Id="rId11" Type="http://schemas.openxmlformats.org/officeDocument/2006/relationships/image" Target="../media/image10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1F1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24669" y="3915326"/>
            <a:ext cx="11133484" cy="6089331"/>
            <a:chOff x="1024669" y="3915326"/>
            <a:chExt cx="11133484" cy="60893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4669" y="3915326"/>
              <a:ext cx="11133484" cy="60893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10296895"/>
            <a:chOff x="0" y="0"/>
            <a:chExt cx="18285714" cy="102968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9689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05913" y="8241570"/>
            <a:ext cx="8133914" cy="61647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45590" y="8506630"/>
            <a:ext cx="8405962" cy="94846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72381" y="2529471"/>
            <a:ext cx="12217010" cy="115285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3933" y="2544998"/>
            <a:ext cx="9302267" cy="300525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3390" y="3558934"/>
            <a:ext cx="13114895" cy="440671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0390" y="890783"/>
            <a:ext cx="1411229" cy="101278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5638" y="2107156"/>
            <a:ext cx="3387648" cy="7997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046095" y="2332598"/>
            <a:ext cx="1321859" cy="147718"/>
            <a:chOff x="5046095" y="2332598"/>
            <a:chExt cx="1321859" cy="1477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46095" y="2332598"/>
              <a:ext cx="1321859" cy="147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2857" y="714216"/>
            <a:ext cx="15358635" cy="352381"/>
            <a:chOff x="1142857" y="714216"/>
            <a:chExt cx="15358635" cy="3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657" y="638016"/>
              <a:ext cx="2445876" cy="1012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047619" y="838480"/>
              <a:ext cx="13453873" cy="84558"/>
              <a:chOff x="3047619" y="838480"/>
              <a:chExt cx="13453873" cy="845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47619" y="838480"/>
                <a:ext cx="13453873" cy="84558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6200" y="1955046"/>
            <a:ext cx="4420438" cy="1419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46941" y="5097607"/>
            <a:ext cx="5106314" cy="371428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41630" y="3641441"/>
            <a:ext cx="3943591" cy="1105655"/>
            <a:chOff x="3941630" y="3641441"/>
            <a:chExt cx="3943591" cy="1105655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3941630" y="3641441"/>
              <a:ext cx="3943591" cy="1105655"/>
              <a:chOff x="3941630" y="3641441"/>
              <a:chExt cx="3943591" cy="1105655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941630" y="3641441"/>
                <a:ext cx="3943591" cy="1105655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9808" y="3818615"/>
              <a:ext cx="3604733" cy="8887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822174" y="3729536"/>
            <a:ext cx="3943591" cy="1105655"/>
            <a:chOff x="10822174" y="3729536"/>
            <a:chExt cx="3943591" cy="1105655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822174" y="3729536"/>
              <a:ext cx="3943591" cy="1105655"/>
              <a:chOff x="10822174" y="3729536"/>
              <a:chExt cx="3943591" cy="1105655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822174" y="3729536"/>
                <a:ext cx="3943591" cy="1105655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829638" y="3916234"/>
              <a:ext cx="3774495" cy="8697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526936" y="5570476"/>
            <a:ext cx="5071543" cy="208285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2857" y="714216"/>
            <a:ext cx="15358635" cy="352381"/>
            <a:chOff x="1142857" y="714216"/>
            <a:chExt cx="15358635" cy="3523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657" y="638016"/>
              <a:ext cx="2445876" cy="1012781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047619" y="838480"/>
              <a:ext cx="13453873" cy="84558"/>
              <a:chOff x="3047619" y="838480"/>
              <a:chExt cx="13453873" cy="845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47619" y="838480"/>
                <a:ext cx="13453873" cy="84558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6200" y="1955046"/>
            <a:ext cx="3423886" cy="14196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08714" y="2061703"/>
            <a:ext cx="3582571" cy="3582571"/>
            <a:chOff x="7108714" y="2061703"/>
            <a:chExt cx="3582571" cy="35825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108714" y="2061703"/>
              <a:ext cx="3582571" cy="3582571"/>
              <a:chOff x="7108714" y="2061703"/>
              <a:chExt cx="3582571" cy="358257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08714" y="2061703"/>
                <a:ext cx="3582571" cy="3582571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23634" y="3378228"/>
              <a:ext cx="4214949" cy="121530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624008" y="3218150"/>
            <a:ext cx="4852248" cy="4852248"/>
            <a:chOff x="9624008" y="3218150"/>
            <a:chExt cx="4852248" cy="485224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9624008" y="3218150"/>
              <a:ext cx="4852248" cy="4852248"/>
              <a:chOff x="9624008" y="3218150"/>
              <a:chExt cx="4852248" cy="4852248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624008" y="3218150"/>
                <a:ext cx="4852248" cy="4852248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7255" y="5063626"/>
              <a:ext cx="4585114" cy="17538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058466" y="5142815"/>
            <a:ext cx="3679828" cy="3679828"/>
            <a:chOff x="6058466" y="5142815"/>
            <a:chExt cx="3679828" cy="367982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058466" y="5142815"/>
              <a:ext cx="3679828" cy="3679828"/>
              <a:chOff x="6058466" y="5142815"/>
              <a:chExt cx="3679828" cy="367982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058466" y="5142815"/>
                <a:ext cx="3679828" cy="367982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1284" y="6267287"/>
              <a:ext cx="3835954" cy="179208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0000" y="3199656"/>
            <a:ext cx="3910000" cy="98857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42857" y="533263"/>
            <a:ext cx="15358635" cy="714286"/>
            <a:chOff x="1142857" y="533263"/>
            <a:chExt cx="15358635" cy="7142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657" y="457063"/>
              <a:ext cx="2541590" cy="1374686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3047619" y="838480"/>
              <a:ext cx="13453873" cy="84558"/>
              <a:chOff x="3047619" y="838480"/>
              <a:chExt cx="13453873" cy="84558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3047619" y="838480"/>
                <a:ext cx="13453873" cy="84558"/>
              </a:xfrm>
              <a:prstGeom prst="rect">
                <a:avLst/>
              </a:prstGeom>
            </p:spPr>
          </p:pic>
        </p:grpSp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3201971" cy="9868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0586" y="3250794"/>
            <a:ext cx="15362009" cy="6230856"/>
            <a:chOff x="1610586" y="3250794"/>
            <a:chExt cx="15362009" cy="62308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0586" y="3250794"/>
              <a:ext cx="15362009" cy="62308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6895"/>
            <a:chOff x="0" y="0"/>
            <a:chExt cx="18285714" cy="10296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68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3095" y="4238039"/>
            <a:ext cx="7504543" cy="282207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1830352" cy="971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7619" y="2061703"/>
            <a:ext cx="7731375" cy="7148329"/>
            <a:chOff x="9147619" y="2061703"/>
            <a:chExt cx="7731375" cy="71483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7619" y="2061703"/>
              <a:ext cx="7731375" cy="71483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590167" y="3288633"/>
            <a:ext cx="6138709" cy="5249381"/>
            <a:chOff x="1590167" y="3288633"/>
            <a:chExt cx="6138709" cy="52493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0167" y="3288633"/>
              <a:ext cx="6138709" cy="52493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2230695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09421" y="1066597"/>
            <a:ext cx="12514911" cy="8848477"/>
            <a:chOff x="3909421" y="1066597"/>
            <a:chExt cx="12514911" cy="884847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9421" y="1066597"/>
              <a:ext cx="12514911" cy="884847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1792257" cy="971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82596" y="2290275"/>
            <a:ext cx="15174396" cy="7497842"/>
            <a:chOff x="2682596" y="2290275"/>
            <a:chExt cx="15174396" cy="7497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2596" y="2290275"/>
              <a:ext cx="15174396" cy="7497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2568429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496942" y="4247010"/>
            <a:ext cx="634260" cy="1137046"/>
            <a:chOff x="11496942" y="4247010"/>
            <a:chExt cx="634260" cy="11370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96942" y="4247010"/>
              <a:ext cx="634260" cy="11370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337585" y="4247010"/>
            <a:ext cx="634260" cy="1137046"/>
            <a:chOff x="6337585" y="4247010"/>
            <a:chExt cx="634260" cy="11370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37585" y="4247010"/>
              <a:ext cx="634260" cy="11370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470297" y="7384324"/>
            <a:ext cx="634260" cy="1137046"/>
            <a:chOff x="6470297" y="7384324"/>
            <a:chExt cx="634260" cy="113704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70297" y="7384324"/>
              <a:ext cx="634260" cy="11370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472784" y="6807619"/>
            <a:ext cx="2385037" cy="390038"/>
            <a:chOff x="2472784" y="6807619"/>
            <a:chExt cx="2385037" cy="3900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72784" y="6807619"/>
              <a:ext cx="2385037" cy="39003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529927" y="3455238"/>
            <a:ext cx="2385037" cy="426762"/>
            <a:chOff x="2529927" y="3455238"/>
            <a:chExt cx="2385037" cy="4267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29927" y="3455238"/>
              <a:ext cx="2385037" cy="4267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118351" y="4247010"/>
            <a:ext cx="3943591" cy="1105655"/>
            <a:chOff x="2118351" y="4247010"/>
            <a:chExt cx="3943591" cy="1105655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2118351" y="4247010"/>
              <a:ext cx="3943591" cy="1105655"/>
              <a:chOff x="2118351" y="4247010"/>
              <a:chExt cx="3943591" cy="1105655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118351" y="4247010"/>
                <a:ext cx="3943591" cy="1105655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25814" y="4433708"/>
              <a:ext cx="3755448" cy="869724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33370" y="3074126"/>
            <a:ext cx="3086190" cy="1502857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247489" y="4247010"/>
            <a:ext cx="3943591" cy="1105655"/>
            <a:chOff x="7247489" y="4247010"/>
            <a:chExt cx="3943591" cy="1105655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7247489" y="4247010"/>
              <a:ext cx="3943591" cy="1105655"/>
              <a:chOff x="7247489" y="4247010"/>
              <a:chExt cx="3943591" cy="110565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247489" y="4247010"/>
                <a:ext cx="3943591" cy="1105655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405666" y="4424184"/>
              <a:ext cx="3604733" cy="88877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14971" y="4247010"/>
            <a:ext cx="3943591" cy="1105655"/>
            <a:chOff x="12314971" y="4247010"/>
            <a:chExt cx="3943591" cy="1105655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314971" y="4247010"/>
              <a:ext cx="3943591" cy="1105655"/>
              <a:chOff x="12314971" y="4247010"/>
              <a:chExt cx="3943591" cy="1105655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2314971" y="4247010"/>
                <a:ext cx="3943591" cy="1105655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473149" y="4424184"/>
              <a:ext cx="3623781" cy="88877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75420" y="7400019"/>
            <a:ext cx="3943591" cy="1105655"/>
            <a:chOff x="1975420" y="7400019"/>
            <a:chExt cx="3943591" cy="1105655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1975420" y="7400019"/>
              <a:ext cx="3943591" cy="1105655"/>
              <a:chOff x="1975420" y="7400019"/>
              <a:chExt cx="3943591" cy="1105655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975420" y="7400019"/>
                <a:ext cx="3943591" cy="1105655"/>
              </a:xfrm>
              <a:prstGeom prst="rect">
                <a:avLst/>
              </a:prstGeom>
            </p:spPr>
          </p:pic>
        </p:grpSp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97169" y="7577193"/>
              <a:ext cx="3641067" cy="88877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23847" y="6268133"/>
            <a:ext cx="2994286" cy="1664762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247489" y="7400019"/>
            <a:ext cx="3943591" cy="1105655"/>
            <a:chOff x="7247489" y="7400019"/>
            <a:chExt cx="3943591" cy="1105655"/>
          </a:xfrm>
        </p:grpSpPr>
        <p:grpSp>
          <p:nvGrpSpPr>
            <p:cNvPr id="1017" name="그룹 1017"/>
            <p:cNvGrpSpPr/>
            <p:nvPr/>
          </p:nvGrpSpPr>
          <p:grpSpPr>
            <a:xfrm>
              <a:off x="7247489" y="7400019"/>
              <a:ext cx="3943591" cy="1105655"/>
              <a:chOff x="7247489" y="7400019"/>
              <a:chExt cx="3943591" cy="1105655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7247489" y="7400019"/>
                <a:ext cx="3943591" cy="1105655"/>
              </a:xfrm>
              <a:prstGeom prst="rect">
                <a:avLst/>
              </a:prstGeom>
            </p:spPr>
          </p:pic>
        </p:grpSp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56619" y="7577193"/>
              <a:ext cx="4282352" cy="8887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33837" y="1435120"/>
            <a:ext cx="6177143" cy="7643365"/>
            <a:chOff x="3233837" y="1435120"/>
            <a:chExt cx="6177143" cy="764336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33837" y="1435120"/>
              <a:ext cx="6177143" cy="76433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43318" y="1435120"/>
            <a:ext cx="6177143" cy="7643365"/>
            <a:chOff x="11243318" y="1435120"/>
            <a:chExt cx="6177143" cy="764336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43318" y="1435120"/>
              <a:ext cx="6177143" cy="76433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74368" y="4375986"/>
            <a:ext cx="2210459" cy="2526239"/>
            <a:chOff x="5074368" y="4375986"/>
            <a:chExt cx="2210459" cy="25262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74368" y="4375986"/>
              <a:ext cx="2210459" cy="252623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360461" y="4375986"/>
            <a:ext cx="2602928" cy="2528559"/>
            <a:chOff x="13360461" y="4375986"/>
            <a:chExt cx="2602928" cy="252855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60461" y="4375986"/>
              <a:ext cx="2602928" cy="25285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4555" y="6508029"/>
            <a:ext cx="1046629" cy="1137046"/>
            <a:chOff x="9774555" y="6508029"/>
            <a:chExt cx="1046629" cy="11370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74555" y="6508029"/>
              <a:ext cx="634260" cy="1137046"/>
              <a:chOff x="9774555" y="6508029"/>
              <a:chExt cx="634260" cy="113704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74555" y="6508029"/>
                <a:ext cx="634260" cy="113704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186924" y="6508029"/>
              <a:ext cx="634260" cy="1137046"/>
              <a:chOff x="10186924" y="6508029"/>
              <a:chExt cx="634260" cy="113704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86924" y="6508029"/>
                <a:ext cx="634260" cy="113704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802092" y="4053477"/>
            <a:ext cx="1046629" cy="1137046"/>
            <a:chOff x="9802092" y="4053477"/>
            <a:chExt cx="1046629" cy="11370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214460" y="4053477"/>
              <a:ext cx="634260" cy="1137046"/>
              <a:chOff x="10214460" y="4053477"/>
              <a:chExt cx="634260" cy="113704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214460" y="4053477"/>
                <a:ext cx="634260" cy="113704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802092" y="4053477"/>
              <a:ext cx="634260" cy="1137046"/>
              <a:chOff x="9802092" y="4053477"/>
              <a:chExt cx="634260" cy="113704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802092" y="4053477"/>
                <a:ext cx="634260" cy="1137046"/>
              </a:xfrm>
              <a:prstGeom prst="rect">
                <a:avLst/>
              </a:prstGeom>
            </p:spPr>
          </p:pic>
        </p:grpSp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01466" y="1763311"/>
            <a:ext cx="1439848" cy="141960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10946" y="1763311"/>
            <a:ext cx="1439848" cy="141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43318" y="1435120"/>
            <a:ext cx="6177143" cy="7643365"/>
            <a:chOff x="11243318" y="1435120"/>
            <a:chExt cx="6177143" cy="76433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243318" y="1435120"/>
              <a:ext cx="6177143" cy="7643365"/>
              <a:chOff x="11243318" y="1435120"/>
              <a:chExt cx="6177143" cy="764336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243318" y="1435120"/>
                <a:ext cx="6177143" cy="764336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0946" y="1763311"/>
              <a:ext cx="1439848" cy="14196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33837" y="1435120"/>
            <a:ext cx="6177143" cy="7643365"/>
            <a:chOff x="3233837" y="1435120"/>
            <a:chExt cx="6177143" cy="76433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233837" y="1435120"/>
              <a:ext cx="6177143" cy="7643365"/>
              <a:chOff x="3233837" y="1435120"/>
              <a:chExt cx="6177143" cy="764336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33837" y="1435120"/>
                <a:ext cx="6177143" cy="764336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1466" y="1763311"/>
              <a:ext cx="1439848" cy="14196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4555" y="6412213"/>
            <a:ext cx="1046629" cy="1137046"/>
            <a:chOff x="9774555" y="6412213"/>
            <a:chExt cx="1046629" cy="11370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74555" y="6412213"/>
              <a:ext cx="634260" cy="1137046"/>
              <a:chOff x="9774555" y="6412213"/>
              <a:chExt cx="634260" cy="113704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74555" y="6412213"/>
                <a:ext cx="634260" cy="113704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186924" y="6412213"/>
              <a:ext cx="634260" cy="1137046"/>
              <a:chOff x="10186924" y="6412213"/>
              <a:chExt cx="634260" cy="113704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86924" y="6412213"/>
                <a:ext cx="634260" cy="113704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774555" y="4119756"/>
            <a:ext cx="1046629" cy="1137046"/>
            <a:chOff x="9774555" y="4119756"/>
            <a:chExt cx="1046629" cy="11370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186924" y="4119756"/>
              <a:ext cx="634260" cy="1137046"/>
              <a:chOff x="10186924" y="4119756"/>
              <a:chExt cx="634260" cy="113704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86924" y="4119756"/>
                <a:ext cx="634260" cy="113704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774555" y="4119756"/>
              <a:ext cx="634260" cy="1137046"/>
              <a:chOff x="9774555" y="4119756"/>
              <a:chExt cx="634260" cy="113704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74555" y="4119756"/>
                <a:ext cx="634260" cy="113704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4709332" y="3438507"/>
            <a:ext cx="3226153" cy="2199247"/>
            <a:chOff x="4709332" y="3438507"/>
            <a:chExt cx="3226153" cy="21992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09332" y="3438507"/>
              <a:ext cx="3226153" cy="21992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26271" y="3046095"/>
            <a:ext cx="2811237" cy="3178341"/>
            <a:chOff x="12926271" y="3046095"/>
            <a:chExt cx="2811237" cy="3178341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26271" y="3046095"/>
              <a:ext cx="2811237" cy="3178341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777020" y="6215670"/>
            <a:ext cx="5065581" cy="20625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86501" y="6367936"/>
            <a:ext cx="5084638" cy="21009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657" y="638016"/>
            <a:ext cx="787305" cy="10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78141"/>
            <a:ext cx="1445505" cy="971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90476" y="3715263"/>
            <a:ext cx="3943591" cy="1105655"/>
            <a:chOff x="2190476" y="3715263"/>
            <a:chExt cx="3943591" cy="110565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190476" y="3715263"/>
              <a:ext cx="3943591" cy="1105655"/>
              <a:chOff x="2190476" y="3715263"/>
              <a:chExt cx="3943591" cy="110565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190476" y="3715263"/>
                <a:ext cx="3943591" cy="1105655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07577" y="3892551"/>
              <a:ext cx="3555219" cy="888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351158" y="3694844"/>
            <a:ext cx="3803747" cy="1105655"/>
            <a:chOff x="7351158" y="3694844"/>
            <a:chExt cx="3803747" cy="110565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351158" y="3694844"/>
              <a:ext cx="3803747" cy="1105655"/>
              <a:chOff x="7351158" y="3694844"/>
              <a:chExt cx="3803747" cy="110565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351158" y="3694844"/>
                <a:ext cx="3803747" cy="1105655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98155" y="3866129"/>
              <a:ext cx="2292838" cy="888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371995" y="3694844"/>
            <a:ext cx="3585541" cy="1105655"/>
            <a:chOff x="12371995" y="3694844"/>
            <a:chExt cx="3585541" cy="110565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371995" y="3694844"/>
              <a:ext cx="3585541" cy="1105655"/>
              <a:chOff x="12371995" y="3694844"/>
              <a:chExt cx="3585541" cy="1105655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371995" y="3694844"/>
                <a:ext cx="3585541" cy="1105655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703157" y="3875653"/>
              <a:ext cx="2727857" cy="854143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72444" y="5488261"/>
            <a:ext cx="3918810" cy="263047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414936" y="5644985"/>
            <a:ext cx="2402257" cy="2195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740956" y="5374928"/>
            <a:ext cx="3110829" cy="22333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96109" y="890406"/>
            <a:ext cx="5602525" cy="6177143"/>
            <a:chOff x="6696109" y="890406"/>
            <a:chExt cx="5602525" cy="617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96109" y="890406"/>
              <a:ext cx="5602525" cy="617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11191" y="7248863"/>
            <a:ext cx="5092133" cy="1360810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99052" y="8404692"/>
            <a:ext cx="8729410" cy="99428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43318" y="1435120"/>
            <a:ext cx="6177143" cy="7643365"/>
            <a:chOff x="11243318" y="1435120"/>
            <a:chExt cx="6177143" cy="76433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243318" y="1435120"/>
              <a:ext cx="6177143" cy="7643365"/>
              <a:chOff x="11243318" y="1435120"/>
              <a:chExt cx="6177143" cy="764336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243318" y="1435120"/>
                <a:ext cx="6177143" cy="764336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0946" y="1763311"/>
              <a:ext cx="1439848" cy="14196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33837" y="1435120"/>
            <a:ext cx="6177143" cy="7643365"/>
            <a:chOff x="3233837" y="1435120"/>
            <a:chExt cx="6177143" cy="76433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233837" y="1435120"/>
              <a:ext cx="6177143" cy="7643365"/>
              <a:chOff x="3233837" y="1435120"/>
              <a:chExt cx="6177143" cy="764336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33837" y="1435120"/>
                <a:ext cx="6177143" cy="764336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1466" y="1763311"/>
              <a:ext cx="1439848" cy="14196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4555" y="6412213"/>
            <a:ext cx="1046629" cy="1137046"/>
            <a:chOff x="9774555" y="6412213"/>
            <a:chExt cx="1046629" cy="11370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74555" y="6412213"/>
              <a:ext cx="634260" cy="1137046"/>
              <a:chOff x="9774555" y="6412213"/>
              <a:chExt cx="634260" cy="113704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74555" y="6412213"/>
                <a:ext cx="634260" cy="113704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186924" y="6412213"/>
              <a:ext cx="634260" cy="1137046"/>
              <a:chOff x="10186924" y="6412213"/>
              <a:chExt cx="634260" cy="113704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86924" y="6412213"/>
                <a:ext cx="634260" cy="113704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774555" y="4119756"/>
            <a:ext cx="1046629" cy="1137046"/>
            <a:chOff x="9774555" y="4119756"/>
            <a:chExt cx="1046629" cy="11370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186924" y="4119756"/>
              <a:ext cx="634260" cy="1137046"/>
              <a:chOff x="10186924" y="4119756"/>
              <a:chExt cx="634260" cy="113704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86924" y="4119756"/>
                <a:ext cx="634260" cy="113704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774555" y="4119756"/>
              <a:ext cx="634260" cy="1137046"/>
              <a:chOff x="9774555" y="4119756"/>
              <a:chExt cx="634260" cy="113704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74555" y="4119756"/>
                <a:ext cx="634260" cy="113704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5048659" y="3268360"/>
            <a:ext cx="2547499" cy="2344600"/>
            <a:chOff x="5048659" y="3268360"/>
            <a:chExt cx="2547499" cy="23446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048659" y="3268360"/>
              <a:ext cx="2547499" cy="23446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768556" y="3536193"/>
            <a:ext cx="3088571" cy="2304172"/>
            <a:chOff x="12768556" y="3536193"/>
            <a:chExt cx="3088571" cy="230417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768556" y="3536193"/>
              <a:ext cx="3088571" cy="230417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812947" y="6215670"/>
            <a:ext cx="5305705" cy="2062590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855072" y="6367936"/>
            <a:ext cx="5035133" cy="210091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06997" y="1756941"/>
            <a:ext cx="3535117" cy="5132718"/>
            <a:chOff x="8006997" y="1756941"/>
            <a:chExt cx="3535117" cy="51327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6997" y="1756941"/>
              <a:ext cx="3535117" cy="51327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40993" y="7607981"/>
            <a:ext cx="6034752" cy="136081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243318" y="1435120"/>
            <a:ext cx="6177143" cy="7643365"/>
            <a:chOff x="11243318" y="1435120"/>
            <a:chExt cx="6177143" cy="764336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1243318" y="1435120"/>
              <a:ext cx="6177143" cy="7643365"/>
              <a:chOff x="11243318" y="1435120"/>
              <a:chExt cx="6177143" cy="7643365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243318" y="1435120"/>
                <a:ext cx="6177143" cy="7643365"/>
              </a:xfrm>
              <a:prstGeom prst="rect">
                <a:avLst/>
              </a:prstGeom>
            </p:spPr>
          </p:pic>
        </p:grpSp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10946" y="1763311"/>
              <a:ext cx="1439848" cy="14196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33837" y="1435120"/>
            <a:ext cx="6177143" cy="7643365"/>
            <a:chOff x="3233837" y="1435120"/>
            <a:chExt cx="6177143" cy="7643365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233837" y="1435120"/>
              <a:ext cx="6177143" cy="7643365"/>
              <a:chOff x="3233837" y="1435120"/>
              <a:chExt cx="6177143" cy="764336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233837" y="1435120"/>
                <a:ext cx="6177143" cy="7643365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1466" y="1763311"/>
              <a:ext cx="1439848" cy="141960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74555" y="6412213"/>
            <a:ext cx="1046629" cy="1137046"/>
            <a:chOff x="9774555" y="6412213"/>
            <a:chExt cx="1046629" cy="1137046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9774555" y="6412213"/>
              <a:ext cx="634260" cy="1137046"/>
              <a:chOff x="9774555" y="6412213"/>
              <a:chExt cx="634260" cy="1137046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774555" y="6412213"/>
                <a:ext cx="634260" cy="1137046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0186924" y="6412213"/>
              <a:ext cx="634260" cy="1137046"/>
              <a:chOff x="10186924" y="6412213"/>
              <a:chExt cx="634260" cy="1137046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86924" y="6412213"/>
                <a:ext cx="634260" cy="1137046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9774555" y="4119756"/>
            <a:ext cx="1046629" cy="1137046"/>
            <a:chOff x="9774555" y="4119756"/>
            <a:chExt cx="1046629" cy="1137046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0186924" y="4119756"/>
              <a:ext cx="634260" cy="1137046"/>
              <a:chOff x="10186924" y="4119756"/>
              <a:chExt cx="634260" cy="1137046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0186924" y="4119756"/>
                <a:ext cx="634260" cy="113704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9774555" y="4119756"/>
              <a:ext cx="634260" cy="1137046"/>
              <a:chOff x="9774555" y="4119756"/>
              <a:chExt cx="634260" cy="1137046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74555" y="4119756"/>
                <a:ext cx="634260" cy="1137046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4617054" y="3084819"/>
            <a:ext cx="3410709" cy="2736499"/>
            <a:chOff x="4617054" y="3084819"/>
            <a:chExt cx="3410709" cy="27364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617054" y="3084819"/>
              <a:ext cx="3410709" cy="27364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018699" y="3181157"/>
            <a:ext cx="2740665" cy="2543822"/>
            <a:chOff x="13018699" y="3181157"/>
            <a:chExt cx="2740665" cy="254382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018699" y="3181157"/>
              <a:ext cx="2740665" cy="2543822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82585" y="6215670"/>
            <a:ext cx="6126533" cy="1957829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24358" y="6386984"/>
            <a:ext cx="5504248" cy="195805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295238" y="1477316"/>
            <a:ext cx="6198216" cy="8303931"/>
            <a:chOff x="3295238" y="1477316"/>
            <a:chExt cx="6198216" cy="83039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95238" y="1477316"/>
              <a:ext cx="6198216" cy="830393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40391" y="1507939"/>
            <a:ext cx="8075386" cy="2499590"/>
            <a:chOff x="9940391" y="1507939"/>
            <a:chExt cx="8075386" cy="249959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0391" y="1507939"/>
              <a:ext cx="8075386" cy="249959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0391" y="4425421"/>
            <a:ext cx="8075386" cy="2499590"/>
            <a:chOff x="9940391" y="4425421"/>
            <a:chExt cx="8075386" cy="249959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40391" y="4425421"/>
              <a:ext cx="8075386" cy="24995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40391" y="7281657"/>
            <a:ext cx="8075386" cy="2499590"/>
            <a:chOff x="9940391" y="7281657"/>
            <a:chExt cx="8075386" cy="249959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0391" y="7281657"/>
              <a:ext cx="8075386" cy="249959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83112" y="5178242"/>
            <a:ext cx="1420641" cy="831338"/>
            <a:chOff x="10083112" y="5178242"/>
            <a:chExt cx="1420641" cy="83133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83112" y="5178242"/>
              <a:ext cx="1420641" cy="831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092636" y="8011870"/>
            <a:ext cx="1150578" cy="1096306"/>
            <a:chOff x="10092636" y="8011870"/>
            <a:chExt cx="1150578" cy="1096306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92636" y="8011870"/>
              <a:ext cx="1150578" cy="109630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19489" y="2367940"/>
            <a:ext cx="896871" cy="779588"/>
            <a:chOff x="10219489" y="2367940"/>
            <a:chExt cx="896871" cy="7795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219489" y="2367940"/>
              <a:ext cx="896871" cy="779588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28928" y="1691749"/>
            <a:ext cx="4744638" cy="100952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147985" y="2623979"/>
            <a:ext cx="4533895" cy="126877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379944" y="4500000"/>
            <a:ext cx="3320476" cy="1476190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99001" y="5730825"/>
            <a:ext cx="5683571" cy="126877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370420" y="7369332"/>
            <a:ext cx="4523448" cy="156190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379953" y="8710646"/>
            <a:ext cx="4918571" cy="8274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94982" y="2309322"/>
            <a:ext cx="10600659" cy="6425187"/>
            <a:chOff x="6894982" y="2309322"/>
            <a:chExt cx="10600659" cy="64251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4982" y="2309322"/>
              <a:ext cx="10600659" cy="64251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50557" y="3887272"/>
            <a:ext cx="5027676" cy="189057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0831" y="5771199"/>
            <a:ext cx="4506886" cy="99428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97220" y="1145527"/>
            <a:ext cx="8754329" cy="8845204"/>
            <a:chOff x="7097220" y="1145527"/>
            <a:chExt cx="8754329" cy="884520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7220" y="1145527"/>
              <a:ext cx="8754329" cy="884520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4671" y="3848262"/>
            <a:ext cx="5755771" cy="37213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10347" y="2309322"/>
            <a:ext cx="12499295" cy="6797583"/>
            <a:chOff x="5110347" y="2309322"/>
            <a:chExt cx="12499295" cy="679758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0347" y="2309322"/>
              <a:ext cx="12499295" cy="679758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2629" y="4846914"/>
            <a:ext cx="3524819" cy="17899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89940" y="3833948"/>
            <a:ext cx="7945726" cy="2750444"/>
            <a:chOff x="7989940" y="3833948"/>
            <a:chExt cx="7945726" cy="275044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89940" y="3833948"/>
              <a:ext cx="7945726" cy="275044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79129" y="3392274"/>
            <a:ext cx="4643238" cy="287996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19279" y="6008201"/>
            <a:ext cx="5008695" cy="99428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685374" y="2556941"/>
            <a:ext cx="10843196" cy="1736640"/>
            <a:chOff x="6685374" y="2556941"/>
            <a:chExt cx="10843196" cy="173664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85374" y="2556941"/>
              <a:ext cx="10843196" cy="173664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715963" y="6211099"/>
            <a:ext cx="10131656" cy="1700425"/>
            <a:chOff x="6715963" y="6211099"/>
            <a:chExt cx="10131656" cy="1700425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15963" y="6211099"/>
              <a:ext cx="10131656" cy="1700425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6874" y="4309467"/>
            <a:ext cx="5246781" cy="190234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90145" y="7756895"/>
            <a:ext cx="9365838" cy="156923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61574" y="4059543"/>
            <a:ext cx="1355457" cy="1102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992686" y="6596190"/>
            <a:ext cx="2508806" cy="388930"/>
            <a:chOff x="13992686" y="6596190"/>
            <a:chExt cx="2508806" cy="3889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92686" y="6596190"/>
              <a:ext cx="2508806" cy="38893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066475" y="1711005"/>
            <a:ext cx="3067804" cy="4106690"/>
            <a:chOff x="4066475" y="1711005"/>
            <a:chExt cx="3067804" cy="41066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66475" y="1711005"/>
              <a:ext cx="3067804" cy="41066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264967" y="2469866"/>
            <a:ext cx="3667261" cy="3463179"/>
            <a:chOff x="14264967" y="2469866"/>
            <a:chExt cx="3667261" cy="346317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64967" y="2469866"/>
              <a:ext cx="3667261" cy="346317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7133" y="593844"/>
            <a:ext cx="1904590" cy="6887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26676" y="1887665"/>
            <a:ext cx="3069733" cy="9868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59005" y="1788094"/>
            <a:ext cx="3682177" cy="3596370"/>
            <a:chOff x="7059005" y="1788094"/>
            <a:chExt cx="3682177" cy="359637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9005" y="1788094"/>
              <a:ext cx="3682177" cy="359637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774555" y="6019325"/>
            <a:ext cx="3616218" cy="3853493"/>
            <a:chOff x="9774555" y="6019325"/>
            <a:chExt cx="3616218" cy="3853493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4555" y="6019325"/>
              <a:ext cx="3616218" cy="3853493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867759" y="1065507"/>
            <a:ext cx="1396190" cy="94846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885555" y="5933046"/>
            <a:ext cx="2871343" cy="3912159"/>
            <a:chOff x="1885555" y="5933046"/>
            <a:chExt cx="2871343" cy="39121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885555" y="5933046"/>
              <a:ext cx="2871343" cy="39121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41182" y="1080882"/>
            <a:ext cx="3761367" cy="4102042"/>
            <a:chOff x="10741182" y="1080882"/>
            <a:chExt cx="3761367" cy="410204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741182" y="1080882"/>
              <a:ext cx="3761367" cy="410204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68903" y="1153481"/>
            <a:ext cx="1260048" cy="10170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209903" y="761235"/>
            <a:ext cx="2010181" cy="94846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134073" y="1812124"/>
            <a:ext cx="1288619" cy="101703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16184" y="5793239"/>
            <a:ext cx="1298143" cy="997990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969176" y="9148287"/>
            <a:ext cx="1250524" cy="10075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661637" y="5926670"/>
            <a:ext cx="1288619" cy="10075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46216" y="6525908"/>
            <a:ext cx="3257143" cy="3238095"/>
            <a:chOff x="14046216" y="6525908"/>
            <a:chExt cx="3257143" cy="3238095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4046216" y="6525908"/>
              <a:ext cx="3256271" cy="3235372"/>
              <a:chOff x="14046216" y="6525908"/>
              <a:chExt cx="3256271" cy="3235372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14046216" y="6525908"/>
                <a:ext cx="3256271" cy="3235372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884828" y="6779729"/>
              <a:ext cx="1590476" cy="9484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974426" y="6019325"/>
            <a:ext cx="3285714" cy="3342857"/>
            <a:chOff x="5974426" y="6019325"/>
            <a:chExt cx="3285714" cy="3342857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974426" y="6019325"/>
              <a:ext cx="3278890" cy="3339086"/>
              <a:chOff x="5974426" y="6019325"/>
              <a:chExt cx="3278890" cy="333908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974426" y="6019325"/>
                <a:ext cx="3278890" cy="3339086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70005" y="6315784"/>
              <a:ext cx="1643581" cy="948467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134073" y="9513686"/>
            <a:ext cx="1288619" cy="1017038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864664" y="1210405"/>
            <a:ext cx="820486" cy="1026562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425848" y="1267548"/>
            <a:ext cx="960914" cy="1026562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384517" y="6202763"/>
            <a:ext cx="642933" cy="102656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1617170" y="6317048"/>
            <a:ext cx="960914" cy="10265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6138635" y="2051579"/>
            <a:ext cx="642933" cy="102656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2230686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75007" y="2061703"/>
            <a:ext cx="10986249" cy="7428518"/>
            <a:chOff x="6075007" y="2061703"/>
            <a:chExt cx="10986249" cy="74285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75007" y="2061703"/>
              <a:ext cx="10986249" cy="74285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95922" y="3803277"/>
            <a:ext cx="3705705" cy="291805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1454505" cy="971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66683" y="4329837"/>
            <a:ext cx="472033" cy="218921"/>
            <a:chOff x="2466683" y="4329837"/>
            <a:chExt cx="472033" cy="2189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6683" y="4329837"/>
              <a:ext cx="472033" cy="21892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447855" y="2390997"/>
            <a:ext cx="6177143" cy="5943750"/>
            <a:chOff x="9447855" y="2390997"/>
            <a:chExt cx="6177143" cy="594375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447855" y="2390997"/>
              <a:ext cx="6177143" cy="594375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195245" y="4826339"/>
            <a:ext cx="4070848" cy="242564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74196" y="3705358"/>
            <a:ext cx="725971" cy="83887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1454505" cy="971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80837" y="2556941"/>
            <a:ext cx="5318845" cy="6177143"/>
            <a:chOff x="10080837" y="2556941"/>
            <a:chExt cx="5318845" cy="617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80837" y="2556941"/>
              <a:ext cx="5318845" cy="617714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83086" y="6805196"/>
            <a:ext cx="5823181" cy="21872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66683" y="4329837"/>
            <a:ext cx="472033" cy="218921"/>
            <a:chOff x="2466683" y="4329837"/>
            <a:chExt cx="472033" cy="218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6683" y="4329837"/>
              <a:ext cx="472033" cy="2189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5721" y="5143958"/>
            <a:ext cx="4889410" cy="178885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4196" y="3705234"/>
            <a:ext cx="811686" cy="848771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7133" y="593844"/>
            <a:ext cx="1845629" cy="6887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1454505" cy="971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24349" y="2426886"/>
            <a:ext cx="6177143" cy="5441467"/>
            <a:chOff x="10324349" y="2426886"/>
            <a:chExt cx="6177143" cy="54414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4349" y="2426886"/>
              <a:ext cx="6177143" cy="544146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17518" y="7115775"/>
            <a:ext cx="8010248" cy="258305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66683" y="4329837"/>
            <a:ext cx="472033" cy="218921"/>
            <a:chOff x="2466683" y="4329837"/>
            <a:chExt cx="472033" cy="218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66683" y="4329837"/>
              <a:ext cx="472033" cy="21892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85721" y="4835987"/>
            <a:ext cx="3170771" cy="24064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74196" y="3705234"/>
            <a:ext cx="830733" cy="84877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6895"/>
            <a:chOff x="0" y="0"/>
            <a:chExt cx="18285714" cy="10296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68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143" y="4238039"/>
            <a:ext cx="5260800" cy="27896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657" y="638016"/>
            <a:ext cx="1269800" cy="10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59094"/>
            <a:ext cx="1229724" cy="10097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8865" y="3814977"/>
            <a:ext cx="17017508" cy="5530690"/>
            <a:chOff x="638865" y="3814977"/>
            <a:chExt cx="17017508" cy="55306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8865" y="3814977"/>
              <a:ext cx="17017508" cy="5530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657" y="638016"/>
            <a:ext cx="1269800" cy="10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36200" y="1955046"/>
            <a:ext cx="2872581" cy="14196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51972" y="1123740"/>
            <a:ext cx="14181579" cy="8880367"/>
            <a:chOff x="3751972" y="1123740"/>
            <a:chExt cx="14181579" cy="88803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1972" y="1123740"/>
              <a:ext cx="14181579" cy="88803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657" y="638016"/>
            <a:ext cx="1269800" cy="10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1849400" cy="971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44267" y="1585513"/>
            <a:ext cx="13508114" cy="7581391"/>
            <a:chOff x="3644267" y="1585513"/>
            <a:chExt cx="13508114" cy="75813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44267" y="1585513"/>
              <a:ext cx="13508114" cy="75813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6895"/>
            <a:chOff x="0" y="0"/>
            <a:chExt cx="18285714" cy="10296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68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8755" y="4504619"/>
            <a:ext cx="6080286" cy="464182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0745" y="6555984"/>
            <a:ext cx="8549048" cy="378373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156190" y="5994655"/>
            <a:ext cx="8062543" cy="3737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99442" y="812289"/>
            <a:ext cx="2315038" cy="101278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5166" y="2649193"/>
            <a:ext cx="2457781" cy="799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8952" y="2878220"/>
            <a:ext cx="1321859" cy="147718"/>
            <a:chOff x="4588952" y="2878220"/>
            <a:chExt cx="1321859" cy="1477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88952" y="2878220"/>
              <a:ext cx="1321859" cy="1477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96895"/>
            <a:chOff x="0" y="0"/>
            <a:chExt cx="18285714" cy="102968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9689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32143" y="4238039"/>
            <a:ext cx="10167162" cy="282207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657" y="638016"/>
            <a:ext cx="3469210" cy="10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3055086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80088" y="5907327"/>
            <a:ext cx="721165" cy="1292842"/>
            <a:chOff x="10080088" y="5907327"/>
            <a:chExt cx="721165" cy="129284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0080088" y="5907327"/>
              <a:ext cx="721165" cy="129284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4762" y="3019711"/>
            <a:ext cx="2568114" cy="9484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939804" y="1985602"/>
            <a:ext cx="5001732" cy="1142678"/>
            <a:chOff x="7939804" y="1985602"/>
            <a:chExt cx="5001732" cy="114267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939804" y="1985602"/>
              <a:ext cx="5001732" cy="1142678"/>
              <a:chOff x="7939804" y="1985602"/>
              <a:chExt cx="5001732" cy="114267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939804" y="1985602"/>
                <a:ext cx="5001732" cy="1142678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6508" y="2075389"/>
              <a:ext cx="1632676" cy="101703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72823" y="3685250"/>
            <a:ext cx="5001732" cy="1686619"/>
            <a:chOff x="4772823" y="3685250"/>
            <a:chExt cx="5001732" cy="168661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772823" y="3685250"/>
              <a:ext cx="5001732" cy="1686619"/>
              <a:chOff x="4772823" y="3685250"/>
              <a:chExt cx="5001732" cy="168661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772823" y="3685250"/>
                <a:ext cx="5001732" cy="1686619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742975" y="3834036"/>
              <a:ext cx="3236905" cy="150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40597" y="3706025"/>
            <a:ext cx="4878514" cy="1645069"/>
            <a:chOff x="11340597" y="3706025"/>
            <a:chExt cx="4878514" cy="164506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1340597" y="3706025"/>
              <a:ext cx="4878514" cy="1645069"/>
              <a:chOff x="11340597" y="3706025"/>
              <a:chExt cx="4878514" cy="1645069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1340597" y="3706025"/>
                <a:ext cx="4878514" cy="164506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637319" y="4226659"/>
              <a:ext cx="2485029" cy="7740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939804" y="7614992"/>
            <a:ext cx="5001732" cy="1728648"/>
            <a:chOff x="7939804" y="7614992"/>
            <a:chExt cx="5001732" cy="172864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39804" y="7614992"/>
              <a:ext cx="5001732" cy="1728648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126270" y="8064430"/>
            <a:ext cx="2816914" cy="94846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657" y="638016"/>
            <a:ext cx="3469210" cy="10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3055086" cy="9868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08750" y="4665447"/>
            <a:ext cx="9173212" cy="4752387"/>
            <a:chOff x="7008750" y="4665447"/>
            <a:chExt cx="9173212" cy="47523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08750" y="4665447"/>
              <a:ext cx="9173212" cy="47523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94106" y="2513194"/>
            <a:ext cx="5112390" cy="3800210"/>
            <a:chOff x="11994106" y="2513194"/>
            <a:chExt cx="5112390" cy="380021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94106" y="2513194"/>
              <a:ext cx="5112390" cy="380021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4762" y="3022919"/>
            <a:ext cx="2568114" cy="9484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997691" y="1073453"/>
            <a:ext cx="2776067" cy="1800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008750" y="2513194"/>
            <a:ext cx="10164050" cy="6904639"/>
            <a:chOff x="7008750" y="2513194"/>
            <a:chExt cx="10164050" cy="690463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08750" y="2513194"/>
              <a:ext cx="10164050" cy="690463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02091" y="4135204"/>
            <a:ext cx="1584762" cy="1320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01729" y="2996915"/>
            <a:ext cx="1584762" cy="1320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032142" y="7248562"/>
            <a:ext cx="1266667" cy="133904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881593" y="6434334"/>
            <a:ext cx="2419876" cy="12171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924079" y="3792347"/>
            <a:ext cx="1998095" cy="13200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707499" y="6754021"/>
            <a:ext cx="1603810" cy="132952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160751" y="4665447"/>
            <a:ext cx="1752180" cy="1944556"/>
            <a:chOff x="4160751" y="4665447"/>
            <a:chExt cx="1752180" cy="1944556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4840098" y="4665447"/>
              <a:ext cx="1072832" cy="1923279"/>
              <a:chOff x="4840098" y="4665447"/>
              <a:chExt cx="1072832" cy="192327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840098" y="4665447"/>
                <a:ext cx="1072832" cy="192327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4160751" y="4686724"/>
              <a:ext cx="1072832" cy="1923279"/>
              <a:chOff x="4160751" y="4686724"/>
              <a:chExt cx="1072832" cy="192327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160751" y="4686724"/>
                <a:ext cx="1072832" cy="1923279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134184" y="4860924"/>
            <a:ext cx="1937257" cy="18148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657" y="638016"/>
            <a:ext cx="2445876" cy="10127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676" y="1887665"/>
            <a:ext cx="1811305" cy="9716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412094" y="1893106"/>
            <a:ext cx="5311418" cy="7081890"/>
            <a:chOff x="12412094" y="1893106"/>
            <a:chExt cx="5311418" cy="7081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12094" y="1893106"/>
              <a:ext cx="5311418" cy="70818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59914" y="4420936"/>
            <a:ext cx="1752180" cy="1944556"/>
            <a:chOff x="10659914" y="4420936"/>
            <a:chExt cx="1752180" cy="194455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1339262" y="4420936"/>
              <a:ext cx="1072832" cy="1923279"/>
              <a:chOff x="11339262" y="4420936"/>
              <a:chExt cx="1072832" cy="192327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339262" y="4420936"/>
                <a:ext cx="1072832" cy="192327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659914" y="4442213"/>
              <a:ext cx="1072832" cy="1923279"/>
              <a:chOff x="10659914" y="4442213"/>
              <a:chExt cx="1072832" cy="192327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59914" y="4442213"/>
                <a:ext cx="1072832" cy="192327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08107" y="4219257"/>
            <a:ext cx="9414271" cy="5132712"/>
            <a:chOff x="808107" y="4219257"/>
            <a:chExt cx="9414271" cy="513271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8107" y="4219257"/>
              <a:ext cx="9414271" cy="5132712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42743" y="2814607"/>
            <a:ext cx="2893105" cy="94846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42857" y="1892974"/>
            <a:ext cx="16071348" cy="8035674"/>
            <a:chOff x="342857" y="1892974"/>
            <a:chExt cx="16071348" cy="80356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857" y="1892974"/>
              <a:ext cx="16071348" cy="803567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657" y="638016"/>
            <a:ext cx="2445876" cy="10127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676" y="1887665"/>
            <a:ext cx="1811305" cy="971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2381" y="3135445"/>
            <a:ext cx="2747686" cy="7997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670598" y="1665531"/>
            <a:ext cx="1112622" cy="792344"/>
            <a:chOff x="10670598" y="1665531"/>
            <a:chExt cx="1112622" cy="7923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8340000">
              <a:off x="10670598" y="1665531"/>
              <a:ext cx="1112622" cy="7923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936460" y="4632381"/>
            <a:ext cx="1723540" cy="1407289"/>
            <a:chOff x="9936460" y="4632381"/>
            <a:chExt cx="1723540" cy="14072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36460" y="4632381"/>
              <a:ext cx="1723540" cy="1407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78531" y="2556941"/>
            <a:ext cx="2168612" cy="228795"/>
            <a:chOff x="8378531" y="2556941"/>
            <a:chExt cx="2168612" cy="2287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78531" y="2556941"/>
              <a:ext cx="2168612" cy="2287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249774" y="370793"/>
            <a:ext cx="4664512" cy="4242540"/>
            <a:chOff x="13249774" y="370793"/>
            <a:chExt cx="4664512" cy="424254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249774" y="370793"/>
              <a:ext cx="4664512" cy="4242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38095" y="2331123"/>
            <a:ext cx="15663396" cy="7522281"/>
            <a:chOff x="838095" y="2331123"/>
            <a:chExt cx="15663396" cy="752228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095" y="2331123"/>
              <a:ext cx="15663396" cy="752228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6657" y="638016"/>
            <a:ext cx="2445876" cy="101278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47619" y="838480"/>
            <a:ext cx="13453873" cy="84558"/>
            <a:chOff x="3047619" y="838480"/>
            <a:chExt cx="13453873" cy="8455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47619" y="838480"/>
              <a:ext cx="13453873" cy="84558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26676" y="1887665"/>
            <a:ext cx="1811305" cy="9716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42857" y="2727111"/>
            <a:ext cx="935457" cy="218921"/>
            <a:chOff x="1142857" y="2727111"/>
            <a:chExt cx="935457" cy="21892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2857" y="2727111"/>
              <a:ext cx="935457" cy="21892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28210" y="3031369"/>
            <a:ext cx="2760200" cy="9484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03931" y="2160769"/>
            <a:ext cx="1112622" cy="792344"/>
            <a:chOff x="10803931" y="2160769"/>
            <a:chExt cx="1112622" cy="79234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8340000">
              <a:off x="10803931" y="2160769"/>
              <a:ext cx="1112622" cy="7923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088841" y="4951641"/>
            <a:ext cx="1723540" cy="1407289"/>
            <a:chOff x="10088841" y="4951641"/>
            <a:chExt cx="1723540" cy="140728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88841" y="4951641"/>
              <a:ext cx="1723540" cy="1407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69793" y="3060429"/>
            <a:ext cx="2168612" cy="228795"/>
            <a:chOff x="8669793" y="3060429"/>
            <a:chExt cx="2168612" cy="2287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69793" y="3060429"/>
              <a:ext cx="2168612" cy="2287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95805" y="480889"/>
            <a:ext cx="4051814" cy="3700468"/>
            <a:chOff x="13995805" y="480889"/>
            <a:chExt cx="4051814" cy="370046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95805" y="480889"/>
              <a:ext cx="4051814" cy="37004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2024-03-29T17:59:21Z</dcterms:created>
  <dcterms:modified xsi:type="dcterms:W3CDTF">2024-03-29T17:59:21Z</dcterms:modified>
</cp:coreProperties>
</file>